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F0AFF-8F68-4F2E-BF09-DABF744EBB0B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E6378-438B-4111-A437-FC951B50B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03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7926038-AF47-4FC0-BF19-650AF73830AB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B20E7FD-6DD5-4C93-96DB-4D43311E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9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6CC0-3138-4F80-B670-56857E4F817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2392-36B9-4044-A58A-D9DD2F28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7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6CC0-3138-4F80-B670-56857E4F817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2392-36B9-4044-A58A-D9DD2F28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2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6CC0-3138-4F80-B670-56857E4F817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2392-36B9-4044-A58A-D9DD2F28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5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6CC0-3138-4F80-B670-56857E4F817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2392-36B9-4044-A58A-D9DD2F28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0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6CC0-3138-4F80-B670-56857E4F817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2392-36B9-4044-A58A-D9DD2F28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0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6CC0-3138-4F80-B670-56857E4F817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2392-36B9-4044-A58A-D9DD2F28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6CC0-3138-4F80-B670-56857E4F817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2392-36B9-4044-A58A-D9DD2F28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1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6CC0-3138-4F80-B670-56857E4F817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2392-36B9-4044-A58A-D9DD2F28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9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6CC0-3138-4F80-B670-56857E4F817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2392-36B9-4044-A58A-D9DD2F28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9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6CC0-3138-4F80-B670-56857E4F817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2392-36B9-4044-A58A-D9DD2F28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8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6CC0-3138-4F80-B670-56857E4F817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2392-36B9-4044-A58A-D9DD2F28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56CC0-3138-4F80-B670-56857E4F817C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2392-36B9-4044-A58A-D9DD2F28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29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Wants vs. Needs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19,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Living with Intention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Wants vs. Needs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Wants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5800" y="1981200"/>
            <a:ext cx="3811588" cy="3951288"/>
          </a:xfrm>
        </p:spPr>
        <p:txBody>
          <a:bodyPr>
            <a:noAutofit/>
          </a:bodyPr>
          <a:lstStyle/>
          <a:p>
            <a:r>
              <a:rPr lang="en-US" sz="3200" dirty="0" smtClean="0"/>
              <a:t>Impulsive or reactive</a:t>
            </a:r>
          </a:p>
          <a:p>
            <a:r>
              <a:rPr lang="en-US" sz="3200" dirty="0" smtClean="0"/>
              <a:t>Short term</a:t>
            </a:r>
          </a:p>
          <a:p>
            <a:r>
              <a:rPr lang="en-US" sz="3200" dirty="0" smtClean="0"/>
              <a:t>Informed by the culture</a:t>
            </a:r>
          </a:p>
          <a:p>
            <a:r>
              <a:rPr lang="en-US" sz="3200" dirty="0" smtClean="0"/>
              <a:t>Binary</a:t>
            </a:r>
          </a:p>
          <a:p>
            <a:r>
              <a:rPr lang="en-US" sz="3200" dirty="0" smtClean="0"/>
              <a:t>Exclusive </a:t>
            </a:r>
          </a:p>
          <a:p>
            <a:r>
              <a:rPr lang="en-US" sz="3200" dirty="0" smtClean="0"/>
              <a:t>Attainable 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72000" y="12954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24400" y="1981200"/>
            <a:ext cx="3736975" cy="3951288"/>
          </a:xfrm>
        </p:spPr>
        <p:txBody>
          <a:bodyPr>
            <a:noAutofit/>
          </a:bodyPr>
          <a:lstStyle/>
          <a:p>
            <a:r>
              <a:rPr lang="en-US" sz="3200" dirty="0" smtClean="0"/>
              <a:t>Carefully considered</a:t>
            </a:r>
          </a:p>
          <a:p>
            <a:r>
              <a:rPr lang="en-US" sz="3200" dirty="0" smtClean="0"/>
              <a:t>Long term</a:t>
            </a:r>
          </a:p>
          <a:p>
            <a:r>
              <a:rPr lang="en-US" sz="3200" dirty="0" smtClean="0"/>
              <a:t>Informed by spirituality</a:t>
            </a:r>
          </a:p>
          <a:p>
            <a:r>
              <a:rPr lang="en-US" sz="3200" dirty="0" smtClean="0"/>
              <a:t>Non-dual</a:t>
            </a:r>
          </a:p>
          <a:p>
            <a:r>
              <a:rPr lang="en-US" sz="3200" dirty="0" smtClean="0"/>
              <a:t>Systemic</a:t>
            </a:r>
          </a:p>
          <a:p>
            <a:r>
              <a:rPr lang="en-US" sz="3200" dirty="0" smtClean="0"/>
              <a:t>Asymptotic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755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and Last Questions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Do </a:t>
            </a:r>
            <a:r>
              <a:rPr lang="en-US" sz="4000" dirty="0"/>
              <a:t>you have permission to create what you need</a:t>
            </a:r>
            <a:r>
              <a:rPr lang="en-US" sz="4000" dirty="0" smtClean="0"/>
              <a:t>?</a:t>
            </a:r>
          </a:p>
          <a:p>
            <a:pPr marL="800100" indent="-742950">
              <a:buFont typeface="+mj-lt"/>
              <a:buAutoNum type="arabicPeriod"/>
            </a:pPr>
            <a:r>
              <a:rPr lang="en-US" sz="4000" dirty="0" smtClean="0"/>
              <a:t>Is </a:t>
            </a:r>
            <a:r>
              <a:rPr lang="en-US" sz="4000" dirty="0"/>
              <a:t>there anything that is bothering you so much that you are willing to change what you are </a:t>
            </a:r>
            <a:r>
              <a:rPr lang="en-US" sz="4000" dirty="0" smtClean="0"/>
              <a:t>doing?</a:t>
            </a:r>
          </a:p>
          <a:p>
            <a:pPr marL="800100" indent="-742950">
              <a:buFont typeface="+mj-lt"/>
              <a:buAutoNum type="arabicPeriod"/>
            </a:pPr>
            <a:r>
              <a:rPr lang="en-US" sz="4000" dirty="0" smtClean="0"/>
              <a:t>What </a:t>
            </a:r>
            <a:r>
              <a:rPr lang="en-US" sz="4000" dirty="0"/>
              <a:t>is the one thing you want to </a:t>
            </a:r>
            <a:r>
              <a:rPr lang="en-US" sz="4000" dirty="0" smtClean="0"/>
              <a:t>address?</a:t>
            </a:r>
          </a:p>
          <a:p>
            <a:pPr marL="800100" indent="-742950">
              <a:buFont typeface="+mj-lt"/>
              <a:buAutoNum type="arabicPeriod"/>
            </a:pPr>
            <a:r>
              <a:rPr lang="en-US" sz="4000" dirty="0" smtClean="0"/>
              <a:t>What </a:t>
            </a:r>
            <a:r>
              <a:rPr lang="en-US" sz="4000" dirty="0"/>
              <a:t>is consensual reality with regard to this </a:t>
            </a:r>
            <a:r>
              <a:rPr lang="en-US" sz="4000" dirty="0" smtClean="0"/>
              <a:t>thing?</a:t>
            </a:r>
          </a:p>
          <a:p>
            <a:pPr marL="800100" indent="-742950">
              <a:buFont typeface="+mj-lt"/>
              <a:buAutoNum type="arabicPeriod"/>
            </a:pPr>
            <a:r>
              <a:rPr lang="en-US" sz="4000" dirty="0" smtClean="0"/>
              <a:t>What </a:t>
            </a:r>
            <a:r>
              <a:rPr lang="en-US" sz="4000" dirty="0"/>
              <a:t>is your internal experience when this thing happens?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What is the quality most evidently absent when this happens?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6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and Last Questions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Do </a:t>
            </a:r>
            <a:r>
              <a:rPr lang="en-US" sz="4000" dirty="0"/>
              <a:t>you have permission to create what you need</a:t>
            </a:r>
            <a:r>
              <a:rPr lang="en-US" sz="4000" dirty="0" smtClean="0"/>
              <a:t>?</a:t>
            </a:r>
          </a:p>
          <a:p>
            <a:pPr marL="80010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65000"/>
                  </a:schemeClr>
                </a:solidFill>
              </a:rPr>
              <a:t>Is </a:t>
            </a:r>
            <a:r>
              <a:rPr lang="en-US" sz="4000" dirty="0">
                <a:solidFill>
                  <a:schemeClr val="tx1">
                    <a:lumMod val="65000"/>
                  </a:schemeClr>
                </a:solidFill>
              </a:rPr>
              <a:t>there anything that is bothering you so much that you are willing to change what you are </a:t>
            </a:r>
            <a:r>
              <a:rPr lang="en-US" sz="4000" dirty="0" smtClean="0">
                <a:solidFill>
                  <a:schemeClr val="tx1">
                    <a:lumMod val="65000"/>
                  </a:schemeClr>
                </a:solidFill>
              </a:rPr>
              <a:t>doing?</a:t>
            </a:r>
          </a:p>
          <a:p>
            <a:pPr marL="80010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65000"/>
                  </a:schemeClr>
                </a:solidFill>
              </a:rPr>
              <a:t>What </a:t>
            </a:r>
            <a:r>
              <a:rPr lang="en-US" sz="4000" dirty="0">
                <a:solidFill>
                  <a:schemeClr val="tx1">
                    <a:lumMod val="65000"/>
                  </a:schemeClr>
                </a:solidFill>
              </a:rPr>
              <a:t>is the one thing you want to </a:t>
            </a:r>
            <a:r>
              <a:rPr lang="en-US" sz="4000" dirty="0" smtClean="0">
                <a:solidFill>
                  <a:schemeClr val="tx1">
                    <a:lumMod val="65000"/>
                  </a:schemeClr>
                </a:solidFill>
              </a:rPr>
              <a:t>address?</a:t>
            </a:r>
          </a:p>
          <a:p>
            <a:pPr marL="80010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65000"/>
                  </a:schemeClr>
                </a:solidFill>
              </a:rPr>
              <a:t>What </a:t>
            </a:r>
            <a:r>
              <a:rPr lang="en-US" sz="4000" dirty="0">
                <a:solidFill>
                  <a:schemeClr val="tx1">
                    <a:lumMod val="65000"/>
                  </a:schemeClr>
                </a:solidFill>
              </a:rPr>
              <a:t>is consensual reality with regard to this </a:t>
            </a:r>
            <a:r>
              <a:rPr lang="en-US" sz="4000" dirty="0" smtClean="0">
                <a:solidFill>
                  <a:schemeClr val="tx1">
                    <a:lumMod val="65000"/>
                  </a:schemeClr>
                </a:solidFill>
              </a:rPr>
              <a:t>thing?</a:t>
            </a:r>
          </a:p>
          <a:p>
            <a:pPr marL="80010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tx1">
                    <a:lumMod val="65000"/>
                  </a:schemeClr>
                </a:solidFill>
              </a:rPr>
              <a:t>What </a:t>
            </a:r>
            <a:r>
              <a:rPr lang="en-US" sz="4000" dirty="0">
                <a:solidFill>
                  <a:schemeClr val="tx1">
                    <a:lumMod val="65000"/>
                  </a:schemeClr>
                </a:solidFill>
              </a:rPr>
              <a:t>is your internal experience when this thing happens?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What is the quality most evidently absent when this happens?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Booklet</Template>
  <TotalTime>500</TotalTime>
  <Words>189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Booklet</vt:lpstr>
      <vt:lpstr>Wants vs. Needs</vt:lpstr>
      <vt:lpstr>Wants vs. Needs</vt:lpstr>
      <vt:lpstr>First and Last Questions</vt:lpstr>
      <vt:lpstr>First and Last 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Good is God?</dc:title>
  <dc:creator>Desktop</dc:creator>
  <cp:lastModifiedBy>Desktop</cp:lastModifiedBy>
  <cp:revision>27</cp:revision>
  <cp:lastPrinted>2017-10-16T02:27:00Z</cp:lastPrinted>
  <dcterms:created xsi:type="dcterms:W3CDTF">2017-08-20T20:43:00Z</dcterms:created>
  <dcterms:modified xsi:type="dcterms:W3CDTF">2017-11-18T22:01:10Z</dcterms:modified>
</cp:coreProperties>
</file>