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91" r:id="rId4"/>
    <p:sldId id="279" r:id="rId5"/>
    <p:sldId id="280" r:id="rId6"/>
    <p:sldId id="273" r:id="rId7"/>
    <p:sldId id="272" r:id="rId8"/>
    <p:sldId id="271" r:id="rId9"/>
    <p:sldId id="278" r:id="rId10"/>
    <p:sldId id="282" r:id="rId11"/>
    <p:sldId id="283" r:id="rId12"/>
    <p:sldId id="284" r:id="rId13"/>
    <p:sldId id="289" r:id="rId14"/>
    <p:sldId id="290" r:id="rId15"/>
    <p:sldId id="285" r:id="rId16"/>
    <p:sldId id="286" r:id="rId17"/>
    <p:sldId id="287" r:id="rId18"/>
    <p:sldId id="288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D571F-0561-4AE7-AE6B-DA095E85FA97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B13B47-AC6C-41DA-BEA9-C03290C7EA0B}">
      <dgm:prSet phldrT="[Text]"/>
      <dgm:spPr/>
      <dgm:t>
        <a:bodyPr/>
        <a:lstStyle/>
        <a:p>
          <a:r>
            <a:rPr lang="en-US" dirty="0" smtClean="0"/>
            <a:t>Sensation</a:t>
          </a:r>
          <a:endParaRPr lang="en-US" dirty="0"/>
        </a:p>
      </dgm:t>
    </dgm:pt>
    <dgm:pt modelId="{0301FDF7-2C0B-46E0-B4E4-364AFF01A87E}" type="parTrans" cxnId="{EAA4F3C6-838D-4C8C-93D6-56726E706058}">
      <dgm:prSet/>
      <dgm:spPr/>
      <dgm:t>
        <a:bodyPr/>
        <a:lstStyle/>
        <a:p>
          <a:endParaRPr lang="en-US"/>
        </a:p>
      </dgm:t>
    </dgm:pt>
    <dgm:pt modelId="{595252EF-9043-4F51-B83F-360BD05DB32C}" type="sibTrans" cxnId="{EAA4F3C6-838D-4C8C-93D6-56726E706058}">
      <dgm:prSet/>
      <dgm:spPr/>
      <dgm:t>
        <a:bodyPr/>
        <a:lstStyle/>
        <a:p>
          <a:endParaRPr lang="en-US"/>
        </a:p>
      </dgm:t>
    </dgm:pt>
    <dgm:pt modelId="{76D45466-2E83-4BE1-99F6-4DC47A23DAE1}">
      <dgm:prSet phldrT="[Text]"/>
      <dgm:spPr/>
      <dgm:t>
        <a:bodyPr/>
        <a:lstStyle/>
        <a:p>
          <a:r>
            <a:rPr lang="en-US" dirty="0" smtClean="0"/>
            <a:t>Emotion</a:t>
          </a:r>
          <a:endParaRPr lang="en-US" dirty="0"/>
        </a:p>
      </dgm:t>
    </dgm:pt>
    <dgm:pt modelId="{FBEEAC17-234A-4FD9-B895-297329DC79D3}" type="parTrans" cxnId="{49006AC7-C5A5-4FAF-915E-6C8BA1FA52C8}">
      <dgm:prSet/>
      <dgm:spPr/>
      <dgm:t>
        <a:bodyPr/>
        <a:lstStyle/>
        <a:p>
          <a:endParaRPr lang="en-US"/>
        </a:p>
      </dgm:t>
    </dgm:pt>
    <dgm:pt modelId="{A861694E-08CD-4519-AB4B-17F7608DD1EF}" type="sibTrans" cxnId="{49006AC7-C5A5-4FAF-915E-6C8BA1FA52C8}">
      <dgm:prSet/>
      <dgm:spPr/>
      <dgm:t>
        <a:bodyPr/>
        <a:lstStyle/>
        <a:p>
          <a:endParaRPr lang="en-US"/>
        </a:p>
      </dgm:t>
    </dgm:pt>
    <dgm:pt modelId="{7A4D60CD-466C-4B52-80E5-CC166420456A}">
      <dgm:prSet phldrT="[Text]"/>
      <dgm:spPr/>
      <dgm:t>
        <a:bodyPr/>
        <a:lstStyle/>
        <a:p>
          <a:r>
            <a:rPr lang="en-US" dirty="0" smtClean="0"/>
            <a:t>Thought</a:t>
          </a:r>
          <a:endParaRPr lang="en-US" dirty="0"/>
        </a:p>
      </dgm:t>
    </dgm:pt>
    <dgm:pt modelId="{C43CA0BF-0D37-45F2-A95C-77A510BE9141}" type="parTrans" cxnId="{3A74D3DD-A604-43C1-8FD8-D3676475EAC7}">
      <dgm:prSet/>
      <dgm:spPr/>
      <dgm:t>
        <a:bodyPr/>
        <a:lstStyle/>
        <a:p>
          <a:endParaRPr lang="en-US"/>
        </a:p>
      </dgm:t>
    </dgm:pt>
    <dgm:pt modelId="{78F18508-8E9A-47E0-A83F-12F3CF211D17}" type="sibTrans" cxnId="{3A74D3DD-A604-43C1-8FD8-D3676475EAC7}">
      <dgm:prSet/>
      <dgm:spPr/>
      <dgm:t>
        <a:bodyPr/>
        <a:lstStyle/>
        <a:p>
          <a:endParaRPr lang="en-US"/>
        </a:p>
      </dgm:t>
    </dgm:pt>
    <dgm:pt modelId="{6A500DD4-AD4F-407B-83AF-07EB1A4ED385}">
      <dgm:prSet phldrT="[Text]"/>
      <dgm:spPr/>
      <dgm:t>
        <a:bodyPr/>
        <a:lstStyle/>
        <a:p>
          <a:r>
            <a:rPr lang="en-US" dirty="0" smtClean="0"/>
            <a:t>Wish</a:t>
          </a:r>
          <a:endParaRPr lang="en-US" dirty="0"/>
        </a:p>
      </dgm:t>
    </dgm:pt>
    <dgm:pt modelId="{F77B02E5-A6AB-4BAE-AD2D-7CA023005339}" type="parTrans" cxnId="{E4E08DBE-A96C-4116-A3F6-1CB7E847CB3D}">
      <dgm:prSet/>
      <dgm:spPr/>
      <dgm:t>
        <a:bodyPr/>
        <a:lstStyle/>
        <a:p>
          <a:endParaRPr lang="en-US"/>
        </a:p>
      </dgm:t>
    </dgm:pt>
    <dgm:pt modelId="{E2CE09C6-7C99-4141-BB4C-97336FAF8641}" type="sibTrans" cxnId="{E4E08DBE-A96C-4116-A3F6-1CB7E847CB3D}">
      <dgm:prSet/>
      <dgm:spPr/>
      <dgm:t>
        <a:bodyPr/>
        <a:lstStyle/>
        <a:p>
          <a:endParaRPr lang="en-US"/>
        </a:p>
      </dgm:t>
    </dgm:pt>
    <dgm:pt modelId="{AA2F621F-70B9-4040-BAA3-E41A7CEE5738}" type="pres">
      <dgm:prSet presAssocID="{7E5D571F-0561-4AE7-AE6B-DA095E85FA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A67AC-B83D-402D-AE9A-48F4C96077D5}" type="pres">
      <dgm:prSet presAssocID="{7E5D571F-0561-4AE7-AE6B-DA095E85FA9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9DD8E5FF-774D-4022-A2EB-8414206F3521}" type="pres">
      <dgm:prSet presAssocID="{7E5D571F-0561-4AE7-AE6B-DA095E85FA97}" presName="FourNodes_1" presStyleLbl="node1" presStyleIdx="0" presStyleCnt="4" custScaleX="5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8E1FC-2C0B-4479-B7B3-3F2D3B6950D7}" type="pres">
      <dgm:prSet presAssocID="{7E5D571F-0561-4AE7-AE6B-DA095E85FA97}" presName="FourNodes_2" presStyleLbl="node1" presStyleIdx="1" presStyleCnt="4" custScaleX="66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3544D-65C3-469D-94E7-011EC7ADCF0F}" type="pres">
      <dgm:prSet presAssocID="{7E5D571F-0561-4AE7-AE6B-DA095E85FA97}" presName="FourNodes_3" presStyleLbl="node1" presStyleIdx="2" presStyleCnt="4" custScaleX="65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A59BE-DEA0-47EE-AE86-894948A4F560}" type="pres">
      <dgm:prSet presAssocID="{7E5D571F-0561-4AE7-AE6B-DA095E85FA97}" presName="FourNodes_4" presStyleLbl="node1" presStyleIdx="3" presStyleCnt="4" custScaleX="65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19391-FF46-4689-8950-265C8D6D3661}" type="pres">
      <dgm:prSet presAssocID="{7E5D571F-0561-4AE7-AE6B-DA095E85FA9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B5BB1-B9BC-4623-835F-E9CE9D79A7FB}" type="pres">
      <dgm:prSet presAssocID="{7E5D571F-0561-4AE7-AE6B-DA095E85FA9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CBDAA-D67F-4DC7-97CE-75202EF7E000}" type="pres">
      <dgm:prSet presAssocID="{7E5D571F-0561-4AE7-AE6B-DA095E85FA9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1303D-3E53-470A-8964-0FB3EAD0FF55}" type="pres">
      <dgm:prSet presAssocID="{7E5D571F-0561-4AE7-AE6B-DA095E85FA9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90310-B9A1-40D4-9FE1-5B93742421CB}" type="pres">
      <dgm:prSet presAssocID="{7E5D571F-0561-4AE7-AE6B-DA095E85FA9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5A70A-D48A-4AFC-BEB0-CEDFEBE6C55A}" type="pres">
      <dgm:prSet presAssocID="{7E5D571F-0561-4AE7-AE6B-DA095E85FA9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ED078-F4A8-471C-8C04-2A5DADA03B4F}" type="pres">
      <dgm:prSet presAssocID="{7E5D571F-0561-4AE7-AE6B-DA095E85FA9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4F3C6-838D-4C8C-93D6-56726E706058}" srcId="{7E5D571F-0561-4AE7-AE6B-DA095E85FA97}" destId="{3FB13B47-AC6C-41DA-BEA9-C03290C7EA0B}" srcOrd="0" destOrd="0" parTransId="{0301FDF7-2C0B-46E0-B4E4-364AFF01A87E}" sibTransId="{595252EF-9043-4F51-B83F-360BD05DB32C}"/>
    <dgm:cxn modelId="{382D8CCE-9E55-4A10-ABBA-1D94FE7AF482}" type="presOf" srcId="{595252EF-9043-4F51-B83F-360BD05DB32C}" destId="{3A019391-FF46-4689-8950-265C8D6D3661}" srcOrd="0" destOrd="0" presId="urn:microsoft.com/office/officeart/2005/8/layout/vProcess5"/>
    <dgm:cxn modelId="{DFCCF934-93D4-44E2-A29E-88008167E826}" type="presOf" srcId="{6A500DD4-AD4F-407B-83AF-07EB1A4ED385}" destId="{A79A59BE-DEA0-47EE-AE86-894948A4F560}" srcOrd="0" destOrd="0" presId="urn:microsoft.com/office/officeart/2005/8/layout/vProcess5"/>
    <dgm:cxn modelId="{49006AC7-C5A5-4FAF-915E-6C8BA1FA52C8}" srcId="{7E5D571F-0561-4AE7-AE6B-DA095E85FA97}" destId="{76D45466-2E83-4BE1-99F6-4DC47A23DAE1}" srcOrd="1" destOrd="0" parTransId="{FBEEAC17-234A-4FD9-B895-297329DC79D3}" sibTransId="{A861694E-08CD-4519-AB4B-17F7608DD1EF}"/>
    <dgm:cxn modelId="{96258B2E-8331-4DFB-AB51-AA46B5DFEA3A}" type="presOf" srcId="{3FB13B47-AC6C-41DA-BEA9-C03290C7EA0B}" destId="{9DD8E5FF-774D-4022-A2EB-8414206F3521}" srcOrd="0" destOrd="0" presId="urn:microsoft.com/office/officeart/2005/8/layout/vProcess5"/>
    <dgm:cxn modelId="{6C2A515F-E897-4F00-90F8-18657AFC512B}" type="presOf" srcId="{7A4D60CD-466C-4B52-80E5-CC166420456A}" destId="{B7B3544D-65C3-469D-94E7-011EC7ADCF0F}" srcOrd="0" destOrd="0" presId="urn:microsoft.com/office/officeart/2005/8/layout/vProcess5"/>
    <dgm:cxn modelId="{E4E08DBE-A96C-4116-A3F6-1CB7E847CB3D}" srcId="{7E5D571F-0561-4AE7-AE6B-DA095E85FA97}" destId="{6A500DD4-AD4F-407B-83AF-07EB1A4ED385}" srcOrd="3" destOrd="0" parTransId="{F77B02E5-A6AB-4BAE-AD2D-7CA023005339}" sibTransId="{E2CE09C6-7C99-4141-BB4C-97336FAF8641}"/>
    <dgm:cxn modelId="{3A74D3DD-A604-43C1-8FD8-D3676475EAC7}" srcId="{7E5D571F-0561-4AE7-AE6B-DA095E85FA97}" destId="{7A4D60CD-466C-4B52-80E5-CC166420456A}" srcOrd="2" destOrd="0" parTransId="{C43CA0BF-0D37-45F2-A95C-77A510BE9141}" sibTransId="{78F18508-8E9A-47E0-A83F-12F3CF211D17}"/>
    <dgm:cxn modelId="{736FA8B9-7AD7-431F-9BBE-7DAFD890C914}" type="presOf" srcId="{78F18508-8E9A-47E0-A83F-12F3CF211D17}" destId="{06ECBDAA-D67F-4DC7-97CE-75202EF7E000}" srcOrd="0" destOrd="0" presId="urn:microsoft.com/office/officeart/2005/8/layout/vProcess5"/>
    <dgm:cxn modelId="{DC01CF52-19A2-4933-B310-3ACD5C229BB3}" type="presOf" srcId="{A861694E-08CD-4519-AB4B-17F7608DD1EF}" destId="{2F9B5BB1-B9BC-4623-835F-E9CE9D79A7FB}" srcOrd="0" destOrd="0" presId="urn:microsoft.com/office/officeart/2005/8/layout/vProcess5"/>
    <dgm:cxn modelId="{BE58F079-7E09-4823-A39F-2B80E1A66F8B}" type="presOf" srcId="{76D45466-2E83-4BE1-99F6-4DC47A23DAE1}" destId="{2778E1FC-2C0B-4479-B7B3-3F2D3B6950D7}" srcOrd="0" destOrd="0" presId="urn:microsoft.com/office/officeart/2005/8/layout/vProcess5"/>
    <dgm:cxn modelId="{4C2BF4AD-E14F-4D60-928D-94845C04961D}" type="presOf" srcId="{3FB13B47-AC6C-41DA-BEA9-C03290C7EA0B}" destId="{9BA1303D-3E53-470A-8964-0FB3EAD0FF55}" srcOrd="1" destOrd="0" presId="urn:microsoft.com/office/officeart/2005/8/layout/vProcess5"/>
    <dgm:cxn modelId="{9634C3CF-B771-43C9-9CF1-13252C62ADA2}" type="presOf" srcId="{76D45466-2E83-4BE1-99F6-4DC47A23DAE1}" destId="{17290310-B9A1-40D4-9FE1-5B93742421CB}" srcOrd="1" destOrd="0" presId="urn:microsoft.com/office/officeart/2005/8/layout/vProcess5"/>
    <dgm:cxn modelId="{2EEA1CFA-AB36-4780-A595-B996FBD09B29}" type="presOf" srcId="{6A500DD4-AD4F-407B-83AF-07EB1A4ED385}" destId="{BE7ED078-F4A8-471C-8C04-2A5DADA03B4F}" srcOrd="1" destOrd="0" presId="urn:microsoft.com/office/officeart/2005/8/layout/vProcess5"/>
    <dgm:cxn modelId="{A943FF24-457A-4C6F-AC88-9FCF8254BB98}" type="presOf" srcId="{7E5D571F-0561-4AE7-AE6B-DA095E85FA97}" destId="{AA2F621F-70B9-4040-BAA3-E41A7CEE5738}" srcOrd="0" destOrd="0" presId="urn:microsoft.com/office/officeart/2005/8/layout/vProcess5"/>
    <dgm:cxn modelId="{C03A1AED-141B-4878-89BB-659EDE5FECF3}" type="presOf" srcId="{7A4D60CD-466C-4B52-80E5-CC166420456A}" destId="{7F15A70A-D48A-4AFC-BEB0-CEDFEBE6C55A}" srcOrd="1" destOrd="0" presId="urn:microsoft.com/office/officeart/2005/8/layout/vProcess5"/>
    <dgm:cxn modelId="{324EA1BC-86B3-4381-8B81-31358FE0AF85}" type="presParOf" srcId="{AA2F621F-70B9-4040-BAA3-E41A7CEE5738}" destId="{A20A67AC-B83D-402D-AE9A-48F4C96077D5}" srcOrd="0" destOrd="0" presId="urn:microsoft.com/office/officeart/2005/8/layout/vProcess5"/>
    <dgm:cxn modelId="{48F085C3-E10E-49AA-87EF-6F74743F6064}" type="presParOf" srcId="{AA2F621F-70B9-4040-BAA3-E41A7CEE5738}" destId="{9DD8E5FF-774D-4022-A2EB-8414206F3521}" srcOrd="1" destOrd="0" presId="urn:microsoft.com/office/officeart/2005/8/layout/vProcess5"/>
    <dgm:cxn modelId="{7AA65183-A080-441E-95A5-D0E21FC83E7B}" type="presParOf" srcId="{AA2F621F-70B9-4040-BAA3-E41A7CEE5738}" destId="{2778E1FC-2C0B-4479-B7B3-3F2D3B6950D7}" srcOrd="2" destOrd="0" presId="urn:microsoft.com/office/officeart/2005/8/layout/vProcess5"/>
    <dgm:cxn modelId="{F732D241-FCE6-4A6D-97F1-972CDEF1A706}" type="presParOf" srcId="{AA2F621F-70B9-4040-BAA3-E41A7CEE5738}" destId="{B7B3544D-65C3-469D-94E7-011EC7ADCF0F}" srcOrd="3" destOrd="0" presId="urn:microsoft.com/office/officeart/2005/8/layout/vProcess5"/>
    <dgm:cxn modelId="{FBE8FE3A-AA29-4D38-8478-E03B90C2B6C2}" type="presParOf" srcId="{AA2F621F-70B9-4040-BAA3-E41A7CEE5738}" destId="{A79A59BE-DEA0-47EE-AE86-894948A4F560}" srcOrd="4" destOrd="0" presId="urn:microsoft.com/office/officeart/2005/8/layout/vProcess5"/>
    <dgm:cxn modelId="{138F83EB-9C19-4DA5-B90F-40511C033CDF}" type="presParOf" srcId="{AA2F621F-70B9-4040-BAA3-E41A7CEE5738}" destId="{3A019391-FF46-4689-8950-265C8D6D3661}" srcOrd="5" destOrd="0" presId="urn:microsoft.com/office/officeart/2005/8/layout/vProcess5"/>
    <dgm:cxn modelId="{A66B25E0-23AF-45F7-96D7-F74883D211E7}" type="presParOf" srcId="{AA2F621F-70B9-4040-BAA3-E41A7CEE5738}" destId="{2F9B5BB1-B9BC-4623-835F-E9CE9D79A7FB}" srcOrd="6" destOrd="0" presId="urn:microsoft.com/office/officeart/2005/8/layout/vProcess5"/>
    <dgm:cxn modelId="{5F795A55-A91E-48E1-9408-A8D76E3FF611}" type="presParOf" srcId="{AA2F621F-70B9-4040-BAA3-E41A7CEE5738}" destId="{06ECBDAA-D67F-4DC7-97CE-75202EF7E000}" srcOrd="7" destOrd="0" presId="urn:microsoft.com/office/officeart/2005/8/layout/vProcess5"/>
    <dgm:cxn modelId="{29914713-F64F-4F3B-8C36-F1FC5E1FDB66}" type="presParOf" srcId="{AA2F621F-70B9-4040-BAA3-E41A7CEE5738}" destId="{9BA1303D-3E53-470A-8964-0FB3EAD0FF55}" srcOrd="8" destOrd="0" presId="urn:microsoft.com/office/officeart/2005/8/layout/vProcess5"/>
    <dgm:cxn modelId="{8B11FAAD-494E-4A39-813E-A555D16E9A61}" type="presParOf" srcId="{AA2F621F-70B9-4040-BAA3-E41A7CEE5738}" destId="{17290310-B9A1-40D4-9FE1-5B93742421CB}" srcOrd="9" destOrd="0" presId="urn:microsoft.com/office/officeart/2005/8/layout/vProcess5"/>
    <dgm:cxn modelId="{0BCC2A16-A9A1-49F5-B271-777073151B9E}" type="presParOf" srcId="{AA2F621F-70B9-4040-BAA3-E41A7CEE5738}" destId="{7F15A70A-D48A-4AFC-BEB0-CEDFEBE6C55A}" srcOrd="10" destOrd="0" presId="urn:microsoft.com/office/officeart/2005/8/layout/vProcess5"/>
    <dgm:cxn modelId="{DFD7DE39-1045-44B1-A6CF-35470D25AD3D}" type="presParOf" srcId="{AA2F621F-70B9-4040-BAA3-E41A7CEE5738}" destId="{BE7ED078-F4A8-471C-8C04-2A5DADA03B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F8ADE-5B4D-4F12-881C-1D3154C6D120}" type="doc">
      <dgm:prSet loTypeId="urn:microsoft.com/office/officeart/2011/layout/TabList" loCatId="officeonlin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DC060D-1118-4141-B6AF-4ADA79C14CE6}">
      <dgm:prSet phldrT="[Text]"/>
      <dgm:spPr/>
      <dgm:t>
        <a:bodyPr/>
        <a:lstStyle/>
        <a:p>
          <a:r>
            <a:rPr lang="en-US" dirty="0" smtClean="0"/>
            <a:t>Naming:</a:t>
          </a:r>
          <a:endParaRPr lang="en-US" dirty="0"/>
        </a:p>
      </dgm:t>
    </dgm:pt>
    <dgm:pt modelId="{830D4BA6-6707-48C0-8BB5-1D6EBC7F42E2}" type="parTrans" cxnId="{0D1AA063-B2D2-4949-ADF3-29C422FB44B4}">
      <dgm:prSet/>
      <dgm:spPr/>
      <dgm:t>
        <a:bodyPr/>
        <a:lstStyle/>
        <a:p>
          <a:endParaRPr lang="en-US"/>
        </a:p>
      </dgm:t>
    </dgm:pt>
    <dgm:pt modelId="{AE33F7A6-3222-4DD2-B38D-0993A95AD185}" type="sibTrans" cxnId="{0D1AA063-B2D2-4949-ADF3-29C422FB44B4}">
      <dgm:prSet/>
      <dgm:spPr/>
      <dgm:t>
        <a:bodyPr/>
        <a:lstStyle/>
        <a:p>
          <a:endParaRPr lang="en-US"/>
        </a:p>
      </dgm:t>
    </dgm:pt>
    <dgm:pt modelId="{90374C08-2750-4623-BC66-DAA927583EB7}">
      <dgm:prSet/>
      <dgm:spPr/>
      <dgm:t>
        <a:bodyPr/>
        <a:lstStyle/>
        <a:p>
          <a:r>
            <a:rPr lang="en-US" dirty="0" smtClean="0"/>
            <a:t>Resolving:</a:t>
          </a:r>
          <a:endParaRPr lang="en-US" dirty="0"/>
        </a:p>
      </dgm:t>
    </dgm:pt>
    <dgm:pt modelId="{D4CCA04B-941A-44EB-A227-3C851C8B83DC}" type="parTrans" cxnId="{68BFC5C7-127C-41A8-9FF4-45F8963659E0}">
      <dgm:prSet/>
      <dgm:spPr/>
      <dgm:t>
        <a:bodyPr/>
        <a:lstStyle/>
        <a:p>
          <a:endParaRPr lang="en-US"/>
        </a:p>
      </dgm:t>
    </dgm:pt>
    <dgm:pt modelId="{CD950596-864F-4D56-8130-86FC838D6D7F}" type="sibTrans" cxnId="{68BFC5C7-127C-41A8-9FF4-45F8963659E0}">
      <dgm:prSet/>
      <dgm:spPr/>
      <dgm:t>
        <a:bodyPr/>
        <a:lstStyle/>
        <a:p>
          <a:endParaRPr lang="en-US"/>
        </a:p>
      </dgm:t>
    </dgm:pt>
    <dgm:pt modelId="{EAD344C3-5BA4-4511-B372-9A43116CA4E0}">
      <dgm:prSet phldrT="[Text]"/>
      <dgm:spPr/>
      <dgm:t>
        <a:bodyPr/>
        <a:lstStyle/>
        <a:p>
          <a:r>
            <a:rPr lang="en-US" dirty="0" smtClean="0"/>
            <a:t>What is this feeling?</a:t>
          </a:r>
          <a:endParaRPr lang="en-US" dirty="0"/>
        </a:p>
      </dgm:t>
    </dgm:pt>
    <dgm:pt modelId="{418B772A-E370-4206-81FD-C8A5F6618087}" type="parTrans" cxnId="{796B4545-7FB2-42CF-B9A4-6C74E7656DDA}">
      <dgm:prSet/>
      <dgm:spPr/>
      <dgm:t>
        <a:bodyPr/>
        <a:lstStyle/>
        <a:p>
          <a:endParaRPr lang="en-US"/>
        </a:p>
      </dgm:t>
    </dgm:pt>
    <dgm:pt modelId="{E70771F5-EF7C-4DF4-89A5-D1F53E80BFEF}" type="sibTrans" cxnId="{796B4545-7FB2-42CF-B9A4-6C74E7656DDA}">
      <dgm:prSet/>
      <dgm:spPr/>
      <dgm:t>
        <a:bodyPr/>
        <a:lstStyle/>
        <a:p>
          <a:endParaRPr lang="en-US"/>
        </a:p>
      </dgm:t>
    </dgm:pt>
    <dgm:pt modelId="{0FBE2215-6350-4EF2-8064-49078746928A}">
      <dgm:prSet/>
      <dgm:spPr/>
      <dgm:t>
        <a:bodyPr/>
        <a:lstStyle/>
        <a:p>
          <a:r>
            <a:rPr lang="en-US" dirty="0" smtClean="0"/>
            <a:t>What is this feeling about?</a:t>
          </a:r>
          <a:endParaRPr lang="en-US" dirty="0"/>
        </a:p>
      </dgm:t>
    </dgm:pt>
    <dgm:pt modelId="{43F0D159-70C1-4D70-BD1D-FD4D8B5AB3CF}" type="parTrans" cxnId="{BD515420-F7FF-4FFD-9D97-9EAC84C13391}">
      <dgm:prSet/>
      <dgm:spPr/>
      <dgm:t>
        <a:bodyPr/>
        <a:lstStyle/>
        <a:p>
          <a:endParaRPr lang="en-US"/>
        </a:p>
      </dgm:t>
    </dgm:pt>
    <dgm:pt modelId="{45340DC0-DDF3-4360-9918-AE505B790D15}" type="sibTrans" cxnId="{BD515420-F7FF-4FFD-9D97-9EAC84C13391}">
      <dgm:prSet/>
      <dgm:spPr/>
      <dgm:t>
        <a:bodyPr/>
        <a:lstStyle/>
        <a:p>
          <a:endParaRPr lang="en-US"/>
        </a:p>
      </dgm:t>
    </dgm:pt>
    <dgm:pt modelId="{86D52B4D-E7B1-4738-9F4F-672399A9FFA0}">
      <dgm:prSet/>
      <dgm:spPr/>
      <dgm:t>
        <a:bodyPr/>
        <a:lstStyle/>
        <a:p>
          <a:r>
            <a:rPr lang="en-US" dirty="0" smtClean="0"/>
            <a:t>What can I do with the energy of the feeling to transform my experience?</a:t>
          </a:r>
          <a:endParaRPr lang="en-US" dirty="0"/>
        </a:p>
      </dgm:t>
    </dgm:pt>
    <dgm:pt modelId="{A7260AEC-3D58-4BBC-8776-38024B7B140B}" type="parTrans" cxnId="{9ED8D165-C094-4B96-8CE0-F841EA12B3CF}">
      <dgm:prSet/>
      <dgm:spPr/>
      <dgm:t>
        <a:bodyPr/>
        <a:lstStyle/>
        <a:p>
          <a:endParaRPr lang="en-US"/>
        </a:p>
      </dgm:t>
    </dgm:pt>
    <dgm:pt modelId="{EEF1FFFF-C081-485A-95AB-3BAF83813CB0}" type="sibTrans" cxnId="{9ED8D165-C094-4B96-8CE0-F841EA12B3CF}">
      <dgm:prSet/>
      <dgm:spPr/>
      <dgm:t>
        <a:bodyPr/>
        <a:lstStyle/>
        <a:p>
          <a:endParaRPr lang="en-US"/>
        </a:p>
      </dgm:t>
    </dgm:pt>
    <dgm:pt modelId="{F7DF3BFC-58D7-4000-BB92-F8B69850351D}">
      <dgm:prSet phldrT="[Text]"/>
      <dgm:spPr/>
      <dgm:t>
        <a:bodyPr/>
        <a:lstStyle/>
        <a:p>
          <a:r>
            <a:rPr lang="en-US" dirty="0" smtClean="0"/>
            <a:t>What are all the feelings arising for me?  How many aspects or dimensions of this experience can I name?  </a:t>
          </a:r>
          <a:endParaRPr lang="en-US" dirty="0"/>
        </a:p>
      </dgm:t>
    </dgm:pt>
    <dgm:pt modelId="{2A812DE0-7325-49CD-B5E1-DB970670348B}" type="parTrans" cxnId="{A323249E-5331-46B8-AD07-BE0A97A21D75}">
      <dgm:prSet/>
      <dgm:spPr/>
      <dgm:t>
        <a:bodyPr/>
        <a:lstStyle/>
        <a:p>
          <a:endParaRPr lang="en-US"/>
        </a:p>
      </dgm:t>
    </dgm:pt>
    <dgm:pt modelId="{CBB351A6-2149-4A1A-8CF0-E6CA20E50AD8}" type="sibTrans" cxnId="{A323249E-5331-46B8-AD07-BE0A97A21D75}">
      <dgm:prSet/>
      <dgm:spPr/>
      <dgm:t>
        <a:bodyPr/>
        <a:lstStyle/>
        <a:p>
          <a:endParaRPr lang="en-US"/>
        </a:p>
      </dgm:t>
    </dgm:pt>
    <dgm:pt modelId="{06AE4EBE-1C73-4150-AD74-F6C3658043F4}">
      <dgm:prSet phldrT="[Text]"/>
      <dgm:spPr/>
      <dgm:t>
        <a:bodyPr/>
        <a:lstStyle/>
        <a:p>
          <a:r>
            <a:rPr lang="en-US" dirty="0" smtClean="0"/>
            <a:t>Addressing:</a:t>
          </a:r>
          <a:endParaRPr lang="en-US" dirty="0"/>
        </a:p>
      </dgm:t>
    </dgm:pt>
    <dgm:pt modelId="{A5200D44-087E-4FBF-9185-D67CD4ED7C68}" type="parTrans" cxnId="{BDD7DB25-2A31-4429-A1CB-98D6412E1C74}">
      <dgm:prSet/>
      <dgm:spPr/>
      <dgm:t>
        <a:bodyPr/>
        <a:lstStyle/>
        <a:p>
          <a:endParaRPr lang="en-US"/>
        </a:p>
      </dgm:t>
    </dgm:pt>
    <dgm:pt modelId="{3EA53A02-E5B7-4A20-9545-4DF1A52CE25A}" type="sibTrans" cxnId="{BDD7DB25-2A31-4429-A1CB-98D6412E1C74}">
      <dgm:prSet/>
      <dgm:spPr/>
      <dgm:t>
        <a:bodyPr/>
        <a:lstStyle/>
        <a:p>
          <a:endParaRPr lang="en-US"/>
        </a:p>
      </dgm:t>
    </dgm:pt>
    <dgm:pt modelId="{A88401EE-81E4-418D-90E0-177DE09A8C8D}">
      <dgm:prSet/>
      <dgm:spPr/>
      <dgm:t>
        <a:bodyPr/>
        <a:lstStyle/>
        <a:p>
          <a:r>
            <a:rPr lang="en-US" dirty="0" smtClean="0"/>
            <a:t>Can I learn from the data and harness the energy such that I can do something creative with this experience?</a:t>
          </a:r>
          <a:endParaRPr lang="en-US" dirty="0"/>
        </a:p>
      </dgm:t>
    </dgm:pt>
    <dgm:pt modelId="{DF374090-60F4-4EBC-9F1D-3C369A48173D}" type="parTrans" cxnId="{AB8F18E0-8ABB-4635-B6BB-026F1A7891B2}">
      <dgm:prSet/>
      <dgm:spPr/>
      <dgm:t>
        <a:bodyPr/>
        <a:lstStyle/>
        <a:p>
          <a:endParaRPr lang="en-US"/>
        </a:p>
      </dgm:t>
    </dgm:pt>
    <dgm:pt modelId="{B766855B-43E7-47D5-B8F0-7ABB2983BE3A}" type="sibTrans" cxnId="{AB8F18E0-8ABB-4635-B6BB-026F1A7891B2}">
      <dgm:prSet/>
      <dgm:spPr/>
      <dgm:t>
        <a:bodyPr/>
        <a:lstStyle/>
        <a:p>
          <a:endParaRPr lang="en-US"/>
        </a:p>
      </dgm:t>
    </dgm:pt>
    <dgm:pt modelId="{E5F8D12C-1F4C-4A84-8BCE-19025EF03A70}">
      <dgm:prSet/>
      <dgm:spPr/>
      <dgm:t>
        <a:bodyPr/>
        <a:lstStyle/>
        <a:p>
          <a:r>
            <a:rPr lang="en-US" dirty="0" smtClean="0"/>
            <a:t>Is the feeling proportional to the event? Is it too big for what is happening or too small?  </a:t>
          </a:r>
          <a:endParaRPr lang="en-US" dirty="0"/>
        </a:p>
      </dgm:t>
    </dgm:pt>
    <dgm:pt modelId="{0D79441D-D115-4AF5-AD31-6272DFB13C89}" type="parTrans" cxnId="{35FE6BA1-633A-4B63-B92C-3C5AA579CA2B}">
      <dgm:prSet/>
      <dgm:spPr/>
    </dgm:pt>
    <dgm:pt modelId="{3FDA3507-FA22-44B2-B654-685BDCBB975C}" type="sibTrans" cxnId="{35FE6BA1-633A-4B63-B92C-3C5AA579CA2B}">
      <dgm:prSet/>
      <dgm:spPr/>
    </dgm:pt>
    <dgm:pt modelId="{1BBF25CB-5585-4E76-B2A1-183747C93868}">
      <dgm:prSet/>
      <dgm:spPr/>
      <dgm:t>
        <a:bodyPr/>
        <a:lstStyle/>
        <a:p>
          <a:r>
            <a:rPr lang="en-US" dirty="0" smtClean="0"/>
            <a:t>Does it remind me of past events?</a:t>
          </a:r>
          <a:endParaRPr lang="en-US" dirty="0"/>
        </a:p>
      </dgm:t>
    </dgm:pt>
    <dgm:pt modelId="{B977569A-42A3-4B14-8090-2C2E2CF6EA33}" type="parTrans" cxnId="{F4E3685E-6D60-4F6F-9115-1871C9A78768}">
      <dgm:prSet/>
      <dgm:spPr/>
    </dgm:pt>
    <dgm:pt modelId="{790D2752-A5A2-430C-B2FF-6EE54C565417}" type="sibTrans" cxnId="{F4E3685E-6D60-4F6F-9115-1871C9A78768}">
      <dgm:prSet/>
      <dgm:spPr/>
    </dgm:pt>
    <dgm:pt modelId="{6EACB2C5-776C-4F41-AC54-FB0659BF52F2}">
      <dgm:prSet/>
      <dgm:spPr/>
      <dgm:t>
        <a:bodyPr/>
        <a:lstStyle/>
        <a:p>
          <a:r>
            <a:rPr lang="en-US" smtClean="0"/>
            <a:t>Where </a:t>
          </a:r>
          <a:r>
            <a:rPr lang="en-US" dirty="0" smtClean="0"/>
            <a:t>does this feeling come from? </a:t>
          </a:r>
          <a:endParaRPr lang="en-US" dirty="0"/>
        </a:p>
      </dgm:t>
    </dgm:pt>
    <dgm:pt modelId="{09AFD6B7-B32D-46C7-BB09-8D33DC6AE7F2}" type="parTrans" cxnId="{D11A67F4-D640-4430-80CB-9510BA0914F9}">
      <dgm:prSet/>
      <dgm:spPr/>
    </dgm:pt>
    <dgm:pt modelId="{6806391D-E847-470D-9F9F-97F69828A239}" type="sibTrans" cxnId="{D11A67F4-D640-4430-80CB-9510BA0914F9}">
      <dgm:prSet/>
      <dgm:spPr/>
    </dgm:pt>
    <dgm:pt modelId="{23E18B87-586A-4043-8BD6-1CFEB2BCFCE0}" type="pres">
      <dgm:prSet presAssocID="{2EDF8ADE-5B4D-4F12-881C-1D3154C6D12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562F5F-CDD1-474A-B269-E76E69B2D698}" type="pres">
      <dgm:prSet presAssocID="{ACDC060D-1118-4141-B6AF-4ADA79C14CE6}" presName="composite" presStyleCnt="0"/>
      <dgm:spPr/>
    </dgm:pt>
    <dgm:pt modelId="{D62F1BC0-BA63-42D2-A8D2-61798E69D2BD}" type="pres">
      <dgm:prSet presAssocID="{ACDC060D-1118-4141-B6AF-4ADA79C14CE6}" presName="FirstChild" presStyleLbl="revTx" presStyleIdx="0" presStyleCnt="6" custScaleX="97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1064F-A103-4268-8472-0A3501581789}" type="pres">
      <dgm:prSet presAssocID="{ACDC060D-1118-4141-B6AF-4ADA79C14CE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D1AD8-0D65-43E0-86D1-D275891D8973}" type="pres">
      <dgm:prSet presAssocID="{ACDC060D-1118-4141-B6AF-4ADA79C14CE6}" presName="Accent" presStyleLbl="parChTrans1D1" presStyleIdx="0" presStyleCnt="3"/>
      <dgm:spPr/>
    </dgm:pt>
    <dgm:pt modelId="{3C0D7D5C-856F-42B1-B840-F037984F263D}" type="pres">
      <dgm:prSet presAssocID="{ACDC060D-1118-4141-B6AF-4ADA79C14CE6}" presName="Child" presStyleLbl="revTx" presStyleIdx="1" presStyleCnt="6" custScaleY="24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5EC4A-3C0F-443B-B436-99734C4A6A7A}" type="pres">
      <dgm:prSet presAssocID="{AE33F7A6-3222-4DD2-B38D-0993A95AD185}" presName="sibTrans" presStyleCnt="0"/>
      <dgm:spPr/>
    </dgm:pt>
    <dgm:pt modelId="{B513C659-D60B-4F6D-A845-DC7511B561D3}" type="pres">
      <dgm:prSet presAssocID="{06AE4EBE-1C73-4150-AD74-F6C3658043F4}" presName="composite" presStyleCnt="0"/>
      <dgm:spPr/>
    </dgm:pt>
    <dgm:pt modelId="{8EB83A01-5C10-400B-A538-F685874DAA2F}" type="pres">
      <dgm:prSet presAssocID="{06AE4EBE-1C73-4150-AD74-F6C3658043F4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01814-55C1-4177-AA11-7BC20CAC3C6E}" type="pres">
      <dgm:prSet presAssocID="{06AE4EBE-1C73-4150-AD74-F6C3658043F4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B3DEC-1420-4B5D-8195-18F631E7F4EA}" type="pres">
      <dgm:prSet presAssocID="{06AE4EBE-1C73-4150-AD74-F6C3658043F4}" presName="Accent" presStyleLbl="parChTrans1D1" presStyleIdx="1" presStyleCnt="3"/>
      <dgm:spPr/>
    </dgm:pt>
    <dgm:pt modelId="{605AA533-1063-40F4-B9C3-78D38F436109}" type="pres">
      <dgm:prSet presAssocID="{06AE4EBE-1C73-4150-AD74-F6C3658043F4}" presName="Child" presStyleLbl="revTx" presStyleIdx="3" presStyleCnt="6" custScaleY="39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8562A-6A7E-4D50-B58E-29A28170D4E1}" type="pres">
      <dgm:prSet presAssocID="{3EA53A02-E5B7-4A20-9545-4DF1A52CE25A}" presName="sibTrans" presStyleCnt="0"/>
      <dgm:spPr/>
    </dgm:pt>
    <dgm:pt modelId="{267AD43B-3060-4B52-A3B6-04B8E1DF3E2F}" type="pres">
      <dgm:prSet presAssocID="{90374C08-2750-4623-BC66-DAA927583EB7}" presName="composite" presStyleCnt="0"/>
      <dgm:spPr/>
    </dgm:pt>
    <dgm:pt modelId="{D941C3E0-F24E-467C-9A14-C4AA32AF50BE}" type="pres">
      <dgm:prSet presAssocID="{90374C08-2750-4623-BC66-DAA927583EB7}" presName="FirstChild" presStyleLbl="revTx" presStyleIdx="4" presStyleCnt="6" custScaleX="97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D0222-69E8-4B57-913A-AA0A19A2DA4E}" type="pres">
      <dgm:prSet presAssocID="{90374C08-2750-4623-BC66-DAA927583EB7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30436-E16F-4D26-B559-CDDAB4C87ECE}" type="pres">
      <dgm:prSet presAssocID="{90374C08-2750-4623-BC66-DAA927583EB7}" presName="Accent" presStyleLbl="parChTrans1D1" presStyleIdx="2" presStyleCnt="3"/>
      <dgm:spPr/>
    </dgm:pt>
    <dgm:pt modelId="{9C649D86-8F75-45BA-93D6-15C304EA4633}" type="pres">
      <dgm:prSet presAssocID="{90374C08-2750-4623-BC66-DAA927583EB7}" presName="Child" presStyleLbl="revTx" presStyleIdx="5" presStyleCnt="6" custScaleY="52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E6BA1-633A-4B63-B92C-3C5AA579CA2B}" srcId="{06AE4EBE-1C73-4150-AD74-F6C3658043F4}" destId="{E5F8D12C-1F4C-4A84-8BCE-19025EF03A70}" srcOrd="2" destOrd="0" parTransId="{0D79441D-D115-4AF5-AD31-6272DFB13C89}" sibTransId="{3FDA3507-FA22-44B2-B654-685BDCBB975C}"/>
    <dgm:cxn modelId="{BFC17A33-FFCB-4DDF-B8E8-AD72FE7B0621}" type="presOf" srcId="{06AE4EBE-1C73-4150-AD74-F6C3658043F4}" destId="{EC501814-55C1-4177-AA11-7BC20CAC3C6E}" srcOrd="0" destOrd="0" presId="urn:microsoft.com/office/officeart/2011/layout/TabList"/>
    <dgm:cxn modelId="{BDD7DB25-2A31-4429-A1CB-98D6412E1C74}" srcId="{2EDF8ADE-5B4D-4F12-881C-1D3154C6D120}" destId="{06AE4EBE-1C73-4150-AD74-F6C3658043F4}" srcOrd="1" destOrd="0" parTransId="{A5200D44-087E-4FBF-9185-D67CD4ED7C68}" sibTransId="{3EA53A02-E5B7-4A20-9545-4DF1A52CE25A}"/>
    <dgm:cxn modelId="{1DD7F8FA-13CB-408E-B715-E2290180FFCC}" type="presOf" srcId="{0FBE2215-6350-4EF2-8064-49078746928A}" destId="{8EB83A01-5C10-400B-A538-F685874DAA2F}" srcOrd="0" destOrd="0" presId="urn:microsoft.com/office/officeart/2011/layout/TabList"/>
    <dgm:cxn modelId="{BEA673CD-78D0-44B5-99DA-7ED3F54EA928}" type="presOf" srcId="{90374C08-2750-4623-BC66-DAA927583EB7}" destId="{767D0222-69E8-4B57-913A-AA0A19A2DA4E}" srcOrd="0" destOrd="0" presId="urn:microsoft.com/office/officeart/2011/layout/TabList"/>
    <dgm:cxn modelId="{0D1AA063-B2D2-4949-ADF3-29C422FB44B4}" srcId="{2EDF8ADE-5B4D-4F12-881C-1D3154C6D120}" destId="{ACDC060D-1118-4141-B6AF-4ADA79C14CE6}" srcOrd="0" destOrd="0" parTransId="{830D4BA6-6707-48C0-8BB5-1D6EBC7F42E2}" sibTransId="{AE33F7A6-3222-4DD2-B38D-0993A95AD185}"/>
    <dgm:cxn modelId="{BD515420-F7FF-4FFD-9D97-9EAC84C13391}" srcId="{06AE4EBE-1C73-4150-AD74-F6C3658043F4}" destId="{0FBE2215-6350-4EF2-8064-49078746928A}" srcOrd="0" destOrd="0" parTransId="{43F0D159-70C1-4D70-BD1D-FD4D8B5AB3CF}" sibTransId="{45340DC0-DDF3-4360-9918-AE505B790D15}"/>
    <dgm:cxn modelId="{68BFC5C7-127C-41A8-9FF4-45F8963659E0}" srcId="{2EDF8ADE-5B4D-4F12-881C-1D3154C6D120}" destId="{90374C08-2750-4623-BC66-DAA927583EB7}" srcOrd="2" destOrd="0" parTransId="{D4CCA04B-941A-44EB-A227-3C851C8B83DC}" sibTransId="{CD950596-864F-4D56-8130-86FC838D6D7F}"/>
    <dgm:cxn modelId="{F4E3685E-6D60-4F6F-9115-1871C9A78768}" srcId="{06AE4EBE-1C73-4150-AD74-F6C3658043F4}" destId="{1BBF25CB-5585-4E76-B2A1-183747C93868}" srcOrd="3" destOrd="0" parTransId="{B977569A-42A3-4B14-8090-2C2E2CF6EA33}" sibTransId="{790D2752-A5A2-430C-B2FF-6EE54C565417}"/>
    <dgm:cxn modelId="{2B2FD903-0B63-4CD1-9892-A6BB20C70E1B}" type="presOf" srcId="{ACDC060D-1118-4141-B6AF-4ADA79C14CE6}" destId="{85A1064F-A103-4268-8472-0A3501581789}" srcOrd="0" destOrd="0" presId="urn:microsoft.com/office/officeart/2011/layout/TabList"/>
    <dgm:cxn modelId="{45F63596-4869-4541-90B7-00A4D37E9B2C}" type="presOf" srcId="{A88401EE-81E4-418D-90E0-177DE09A8C8D}" destId="{9C649D86-8F75-45BA-93D6-15C304EA4633}" srcOrd="0" destOrd="0" presId="urn:microsoft.com/office/officeart/2011/layout/TabList"/>
    <dgm:cxn modelId="{9CA2BD26-A3A5-4EF3-8342-A4166840560C}" type="presOf" srcId="{EAD344C3-5BA4-4511-B372-9A43116CA4E0}" destId="{D62F1BC0-BA63-42D2-A8D2-61798E69D2BD}" srcOrd="0" destOrd="0" presId="urn:microsoft.com/office/officeart/2011/layout/TabList"/>
    <dgm:cxn modelId="{9ED8D165-C094-4B96-8CE0-F841EA12B3CF}" srcId="{90374C08-2750-4623-BC66-DAA927583EB7}" destId="{86D52B4D-E7B1-4738-9F4F-672399A9FFA0}" srcOrd="0" destOrd="0" parTransId="{A7260AEC-3D58-4BBC-8776-38024B7B140B}" sibTransId="{EEF1FFFF-C081-485A-95AB-3BAF83813CB0}"/>
    <dgm:cxn modelId="{D11A67F4-D640-4430-80CB-9510BA0914F9}" srcId="{06AE4EBE-1C73-4150-AD74-F6C3658043F4}" destId="{6EACB2C5-776C-4F41-AC54-FB0659BF52F2}" srcOrd="1" destOrd="0" parTransId="{09AFD6B7-B32D-46C7-BB09-8D33DC6AE7F2}" sibTransId="{6806391D-E847-470D-9F9F-97F69828A239}"/>
    <dgm:cxn modelId="{A843F744-5453-4112-8DFE-6DAB3F6759AF}" type="presOf" srcId="{6EACB2C5-776C-4F41-AC54-FB0659BF52F2}" destId="{605AA533-1063-40F4-B9C3-78D38F436109}" srcOrd="0" destOrd="0" presId="urn:microsoft.com/office/officeart/2011/layout/TabList"/>
    <dgm:cxn modelId="{04FB6734-504F-4C3F-98F3-EC08E768EA3C}" type="presOf" srcId="{2EDF8ADE-5B4D-4F12-881C-1D3154C6D120}" destId="{23E18B87-586A-4043-8BD6-1CFEB2BCFCE0}" srcOrd="0" destOrd="0" presId="urn:microsoft.com/office/officeart/2011/layout/TabList"/>
    <dgm:cxn modelId="{567C6327-12D2-4758-AEB6-5B077718B190}" type="presOf" srcId="{E5F8D12C-1F4C-4A84-8BCE-19025EF03A70}" destId="{605AA533-1063-40F4-B9C3-78D38F436109}" srcOrd="0" destOrd="1" presId="urn:microsoft.com/office/officeart/2011/layout/TabList"/>
    <dgm:cxn modelId="{A323249E-5331-46B8-AD07-BE0A97A21D75}" srcId="{ACDC060D-1118-4141-B6AF-4ADA79C14CE6}" destId="{F7DF3BFC-58D7-4000-BB92-F8B69850351D}" srcOrd="1" destOrd="0" parTransId="{2A812DE0-7325-49CD-B5E1-DB970670348B}" sibTransId="{CBB351A6-2149-4A1A-8CF0-E6CA20E50AD8}"/>
    <dgm:cxn modelId="{AB8F18E0-8ABB-4635-B6BB-026F1A7891B2}" srcId="{90374C08-2750-4623-BC66-DAA927583EB7}" destId="{A88401EE-81E4-418D-90E0-177DE09A8C8D}" srcOrd="1" destOrd="0" parTransId="{DF374090-60F4-4EBC-9F1D-3C369A48173D}" sibTransId="{B766855B-43E7-47D5-B8F0-7ABB2983BE3A}"/>
    <dgm:cxn modelId="{759BB6C4-3756-416C-8968-AE9BF5CD10C8}" type="presOf" srcId="{86D52B4D-E7B1-4738-9F4F-672399A9FFA0}" destId="{D941C3E0-F24E-467C-9A14-C4AA32AF50BE}" srcOrd="0" destOrd="0" presId="urn:microsoft.com/office/officeart/2011/layout/TabList"/>
    <dgm:cxn modelId="{9664B008-7C6A-40E2-8646-B41FD04A1047}" type="presOf" srcId="{1BBF25CB-5585-4E76-B2A1-183747C93868}" destId="{605AA533-1063-40F4-B9C3-78D38F436109}" srcOrd="0" destOrd="2" presId="urn:microsoft.com/office/officeart/2011/layout/TabList"/>
    <dgm:cxn modelId="{10FC69E9-D109-4D25-9AB4-1BC92F8A30FB}" type="presOf" srcId="{F7DF3BFC-58D7-4000-BB92-F8B69850351D}" destId="{3C0D7D5C-856F-42B1-B840-F037984F263D}" srcOrd="0" destOrd="0" presId="urn:microsoft.com/office/officeart/2011/layout/TabList"/>
    <dgm:cxn modelId="{796B4545-7FB2-42CF-B9A4-6C74E7656DDA}" srcId="{ACDC060D-1118-4141-B6AF-4ADA79C14CE6}" destId="{EAD344C3-5BA4-4511-B372-9A43116CA4E0}" srcOrd="0" destOrd="0" parTransId="{418B772A-E370-4206-81FD-C8A5F6618087}" sibTransId="{E70771F5-EF7C-4DF4-89A5-D1F53E80BFEF}"/>
    <dgm:cxn modelId="{22589B20-9CAA-4F04-B06B-2565A1867EF8}" type="presParOf" srcId="{23E18B87-586A-4043-8BD6-1CFEB2BCFCE0}" destId="{9D562F5F-CDD1-474A-B269-E76E69B2D698}" srcOrd="0" destOrd="0" presId="urn:microsoft.com/office/officeart/2011/layout/TabList"/>
    <dgm:cxn modelId="{80425A88-5A4F-4D2A-B269-B934B73FA0FD}" type="presParOf" srcId="{9D562F5F-CDD1-474A-B269-E76E69B2D698}" destId="{D62F1BC0-BA63-42D2-A8D2-61798E69D2BD}" srcOrd="0" destOrd="0" presId="urn:microsoft.com/office/officeart/2011/layout/TabList"/>
    <dgm:cxn modelId="{3FE592DA-AB50-4F13-AAC6-9B6B33639580}" type="presParOf" srcId="{9D562F5F-CDD1-474A-B269-E76E69B2D698}" destId="{85A1064F-A103-4268-8472-0A3501581789}" srcOrd="1" destOrd="0" presId="urn:microsoft.com/office/officeart/2011/layout/TabList"/>
    <dgm:cxn modelId="{C250BF46-7E3E-4810-BF84-F533F0CF700F}" type="presParOf" srcId="{9D562F5F-CDD1-474A-B269-E76E69B2D698}" destId="{381D1AD8-0D65-43E0-86D1-D275891D8973}" srcOrd="2" destOrd="0" presId="urn:microsoft.com/office/officeart/2011/layout/TabList"/>
    <dgm:cxn modelId="{2B770F0E-B7A8-4CCD-8A59-C1BA8A29D8F9}" type="presParOf" srcId="{23E18B87-586A-4043-8BD6-1CFEB2BCFCE0}" destId="{3C0D7D5C-856F-42B1-B840-F037984F263D}" srcOrd="1" destOrd="0" presId="urn:microsoft.com/office/officeart/2011/layout/TabList"/>
    <dgm:cxn modelId="{552B1483-F39B-4DA6-A646-D9247142C907}" type="presParOf" srcId="{23E18B87-586A-4043-8BD6-1CFEB2BCFCE0}" destId="{0755EC4A-3C0F-443B-B436-99734C4A6A7A}" srcOrd="2" destOrd="0" presId="urn:microsoft.com/office/officeart/2011/layout/TabList"/>
    <dgm:cxn modelId="{70F66847-A96F-4C0C-A454-663FB4398B97}" type="presParOf" srcId="{23E18B87-586A-4043-8BD6-1CFEB2BCFCE0}" destId="{B513C659-D60B-4F6D-A845-DC7511B561D3}" srcOrd="3" destOrd="0" presId="urn:microsoft.com/office/officeart/2011/layout/TabList"/>
    <dgm:cxn modelId="{FC99A018-11D4-4000-86C5-6B0BD6DC8803}" type="presParOf" srcId="{B513C659-D60B-4F6D-A845-DC7511B561D3}" destId="{8EB83A01-5C10-400B-A538-F685874DAA2F}" srcOrd="0" destOrd="0" presId="urn:microsoft.com/office/officeart/2011/layout/TabList"/>
    <dgm:cxn modelId="{2CC3D462-C2F5-4FA4-A476-83AFE147A3AC}" type="presParOf" srcId="{B513C659-D60B-4F6D-A845-DC7511B561D3}" destId="{EC501814-55C1-4177-AA11-7BC20CAC3C6E}" srcOrd="1" destOrd="0" presId="urn:microsoft.com/office/officeart/2011/layout/TabList"/>
    <dgm:cxn modelId="{DD5D9134-1D81-4F90-B022-DA1F019C4111}" type="presParOf" srcId="{B513C659-D60B-4F6D-A845-DC7511B561D3}" destId="{5FFB3DEC-1420-4B5D-8195-18F631E7F4EA}" srcOrd="2" destOrd="0" presId="urn:microsoft.com/office/officeart/2011/layout/TabList"/>
    <dgm:cxn modelId="{C1244266-C3ED-43DC-BA58-C71033D8283E}" type="presParOf" srcId="{23E18B87-586A-4043-8BD6-1CFEB2BCFCE0}" destId="{605AA533-1063-40F4-B9C3-78D38F436109}" srcOrd="4" destOrd="0" presId="urn:microsoft.com/office/officeart/2011/layout/TabList"/>
    <dgm:cxn modelId="{7A7F4F23-E2B7-4E44-906B-00CBEC2FC6C7}" type="presParOf" srcId="{23E18B87-586A-4043-8BD6-1CFEB2BCFCE0}" destId="{6508562A-6A7E-4D50-B58E-29A28170D4E1}" srcOrd="5" destOrd="0" presId="urn:microsoft.com/office/officeart/2011/layout/TabList"/>
    <dgm:cxn modelId="{A0DB3569-D049-47EB-ACE3-2609C8DE4CE0}" type="presParOf" srcId="{23E18B87-586A-4043-8BD6-1CFEB2BCFCE0}" destId="{267AD43B-3060-4B52-A3B6-04B8E1DF3E2F}" srcOrd="6" destOrd="0" presId="urn:microsoft.com/office/officeart/2011/layout/TabList"/>
    <dgm:cxn modelId="{B1C4E2A3-636B-4015-BDDD-3473D673CAE9}" type="presParOf" srcId="{267AD43B-3060-4B52-A3B6-04B8E1DF3E2F}" destId="{D941C3E0-F24E-467C-9A14-C4AA32AF50BE}" srcOrd="0" destOrd="0" presId="urn:microsoft.com/office/officeart/2011/layout/TabList"/>
    <dgm:cxn modelId="{9A0FD9DF-59CA-4D41-9D89-454A544282DB}" type="presParOf" srcId="{267AD43B-3060-4B52-A3B6-04B8E1DF3E2F}" destId="{767D0222-69E8-4B57-913A-AA0A19A2DA4E}" srcOrd="1" destOrd="0" presId="urn:microsoft.com/office/officeart/2011/layout/TabList"/>
    <dgm:cxn modelId="{FBC521BB-1327-4B0E-A3AE-35863BF9EB2B}" type="presParOf" srcId="{267AD43B-3060-4B52-A3B6-04B8E1DF3E2F}" destId="{E0830436-E16F-4D26-B559-CDDAB4C87ECE}" srcOrd="2" destOrd="0" presId="urn:microsoft.com/office/officeart/2011/layout/TabList"/>
    <dgm:cxn modelId="{AB9624AC-713B-43DE-B024-183EF62F7E34}" type="presParOf" srcId="{23E18B87-586A-4043-8BD6-1CFEB2BCFCE0}" destId="{9C649D86-8F75-45BA-93D6-15C304EA4633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8E5FF-774D-4022-A2EB-8414206F3521}">
      <dsp:nvSpPr>
        <dsp:cNvPr id="0" name=""/>
        <dsp:cNvSpPr/>
      </dsp:nvSpPr>
      <dsp:spPr>
        <a:xfrm>
          <a:off x="1325887" y="0"/>
          <a:ext cx="3931905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Sensation</a:t>
          </a:r>
          <a:endParaRPr lang="en-US" sz="4300" kern="1200" dirty="0"/>
        </a:p>
      </dsp:txBody>
      <dsp:txXfrm>
        <a:off x="1355050" y="29163"/>
        <a:ext cx="3216481" cy="937385"/>
      </dsp:txXfrm>
    </dsp:sp>
    <dsp:sp modelId="{2778E1FC-2C0B-4479-B7B3-3F2D3B6950D7}">
      <dsp:nvSpPr>
        <dsp:cNvPr id="0" name=""/>
        <dsp:cNvSpPr/>
      </dsp:nvSpPr>
      <dsp:spPr>
        <a:xfrm>
          <a:off x="1666658" y="1176750"/>
          <a:ext cx="435312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Emotion</a:t>
          </a:r>
          <a:endParaRPr lang="en-US" sz="4300" kern="1200" dirty="0"/>
        </a:p>
      </dsp:txBody>
      <dsp:txXfrm>
        <a:off x="1695821" y="1205913"/>
        <a:ext cx="3502291" cy="937385"/>
      </dsp:txXfrm>
    </dsp:sp>
    <dsp:sp modelId="{B7B3544D-65C3-469D-94E7-011EC7ADCF0F}">
      <dsp:nvSpPr>
        <dsp:cNvPr id="0" name=""/>
        <dsp:cNvSpPr/>
      </dsp:nvSpPr>
      <dsp:spPr>
        <a:xfrm>
          <a:off x="2219556" y="2353500"/>
          <a:ext cx="433364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Thought</a:t>
          </a:r>
          <a:endParaRPr lang="en-US" sz="4300" kern="1200" dirty="0"/>
        </a:p>
      </dsp:txBody>
      <dsp:txXfrm>
        <a:off x="2248719" y="2382663"/>
        <a:ext cx="3491768" cy="937385"/>
      </dsp:txXfrm>
    </dsp:sp>
    <dsp:sp modelId="{A79A59BE-DEA0-47EE-AE86-894948A4F560}">
      <dsp:nvSpPr>
        <dsp:cNvPr id="0" name=""/>
        <dsp:cNvSpPr/>
      </dsp:nvSpPr>
      <dsp:spPr>
        <a:xfrm>
          <a:off x="2788912" y="3530251"/>
          <a:ext cx="4297694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Wish</a:t>
          </a:r>
          <a:endParaRPr lang="en-US" sz="4300" kern="1200" dirty="0"/>
        </a:p>
      </dsp:txBody>
      <dsp:txXfrm>
        <a:off x="2818075" y="3559414"/>
        <a:ext cx="3456949" cy="937385"/>
      </dsp:txXfrm>
    </dsp:sp>
    <dsp:sp modelId="{3A019391-FF46-4689-8950-265C8D6D3661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082090" y="762624"/>
        <a:ext cx="355966" cy="487027"/>
      </dsp:txXfrm>
    </dsp:sp>
    <dsp:sp modelId="{2F9B5BB1-B9BC-4623-835F-E9CE9D79A7FB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633473" y="1939375"/>
        <a:ext cx="355966" cy="487027"/>
      </dsp:txXfrm>
    </dsp:sp>
    <dsp:sp modelId="{06ECBDAA-D67F-4DC7-97CE-75202EF7E000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176627" y="3116125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0AFF-8F68-4F2E-BF09-DABF744EBB0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E6378-438B-4111-A437-FC951B50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03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926038-AF47-4FC0-BF19-650AF73830A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20E7FD-6DD5-4C93-96DB-4D43311E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450C-FFDD-42D6-B811-6A34764042A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7A4480-F873-4F8A-BEC7-6C3E43132C16}" type="datetime1">
              <a:rPr lang="en-US" smtClean="0">
                <a:solidFill>
                  <a:prstClr val="black"/>
                </a:solidFill>
              </a:rPr>
              <a:pPr/>
              <a:t>10/15/2017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(C) Center for Creative Confict Resolution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Discipline #1: The Bothers Me Log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450C-FFDD-42D6-B811-6A34764042A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7A4480-F873-4F8A-BEC7-6C3E43132C16}" type="datetime1">
              <a:rPr lang="en-US" smtClean="0">
                <a:solidFill>
                  <a:prstClr val="black"/>
                </a:solidFill>
              </a:rPr>
              <a:pPr/>
              <a:t>10/15/2017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(C) Center for Creative Confict Resolution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Discipline #1: The Bothers Me Log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Arising -  What actually happens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2CE8A-C730-4E53-8E99-7E7332C6F60F}" type="slidenum">
              <a:rPr lang="en-US"/>
              <a:pPr/>
              <a:t>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92A12A-5470-40F1-A003-82A8CC9C9EA9}" type="datetime1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CCCR 2015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450C-FFDD-42D6-B811-6A34764042A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DCADC9-C93B-4ACC-9027-C9BB02F34903}" type="datetime1">
              <a:rPr lang="en-US" smtClean="0">
                <a:solidFill>
                  <a:prstClr val="black"/>
                </a:solidFill>
              </a:rPr>
              <a:pPr/>
              <a:t>10/15/2017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(C) Center for Creative Confict Resolution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Discipline #1: The Bothers Me Log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Discipline #1: The Bothers Me Log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97D3B-B989-42E2-8403-813908AFAFDE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710FE9B-87CF-4609-8FFC-A530AB10497C}" type="datetime1">
              <a:rPr lang="en-US" smtClean="0">
                <a:solidFill>
                  <a:prstClr val="black"/>
                </a:solidFill>
              </a:rPr>
              <a:pPr/>
              <a:t>10/15/2017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(C) Center for Creative Confict Resolution 2013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Discipline #1: The Bothers Me Log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FF9E9-1CBF-40CD-8C7F-691EFDC1E3C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r>
              <a:rPr lang="en-US" baseline="0" dirty="0" smtClean="0"/>
              <a:t> of the five bad feelings spatially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6658589-1826-431A-8588-41C845D40D78}" type="datetime1">
              <a:rPr lang="en-US" smtClean="0">
                <a:solidFill>
                  <a:prstClr val="black"/>
                </a:solidFill>
              </a:rPr>
              <a:pPr/>
              <a:t>10/15/2017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(C) Center for Creative Confict Resolution 2013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Naming: What is this</a:t>
            </a:r>
            <a:r>
              <a:rPr lang="en-US" baseline="0" dirty="0" smtClean="0"/>
              <a:t> feeling?</a:t>
            </a:r>
            <a:endParaRPr lang="en-US" dirty="0" smtClean="0"/>
          </a:p>
          <a:p>
            <a:r>
              <a:rPr lang="en-US" dirty="0" smtClean="0"/>
              <a:t>Addressing : What is this feeling</a:t>
            </a:r>
            <a:r>
              <a:rPr lang="en-US" baseline="0" dirty="0" smtClean="0"/>
              <a:t> about? Where does it come from?</a:t>
            </a:r>
            <a:endParaRPr lang="en-US" dirty="0" smtClean="0"/>
          </a:p>
          <a:p>
            <a:r>
              <a:rPr lang="en-US" dirty="0" smtClean="0"/>
              <a:t>Resolving: How can I use the energy of the feeling to transform my experience?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D450C-FFDD-42D6-B811-6A34764042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35D5F4-5AF4-4BBD-B3D9-3C8351AF4D8B}" type="datetime1">
              <a:rPr lang="en-US" smtClean="0">
                <a:solidFill>
                  <a:prstClr val="black"/>
                </a:solidFill>
              </a:rPr>
              <a:pPr/>
              <a:t>10/15/2017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(C) Center for Creative Confict Resolution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Discipline #1: The Bothers Me Log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7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0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1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9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6CC0-3138-4F80-B670-56857E4F817C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2392-36B9-4044-A58A-D9DD2F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9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Feeling with Intention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15, 2017</a:t>
            </a:r>
          </a:p>
          <a:p>
            <a:r>
              <a:rPr lang="en-US" dirty="0" smtClean="0"/>
              <a:t>Living with Intention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Five “Bad” Feelings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/>
              <a:t>Hurt</a:t>
            </a:r>
            <a:r>
              <a:rPr lang="en-US"/>
              <a:t>: the central bad feeling.  I am not getting what I need. I am getting what I don’t need.</a:t>
            </a:r>
          </a:p>
          <a:p>
            <a:r>
              <a:rPr lang="en-US" b="1" i="1"/>
              <a:t>Fear</a:t>
            </a:r>
            <a:r>
              <a:rPr lang="en-US"/>
              <a:t>: future tense hurt.  This is going to hurt.</a:t>
            </a:r>
          </a:p>
          <a:p>
            <a:r>
              <a:rPr lang="en-US" b="1" i="1"/>
              <a:t>Sadness</a:t>
            </a:r>
            <a:r>
              <a:rPr lang="en-US"/>
              <a:t>: past tense hurt.  It really hurt when my Grandpa died.</a:t>
            </a:r>
          </a:p>
          <a:p>
            <a:r>
              <a:rPr lang="en-US" b="1" i="1"/>
              <a:t>Anger</a:t>
            </a:r>
            <a:r>
              <a:rPr lang="en-US"/>
              <a:t>: the choice that the other makes hurts me.</a:t>
            </a:r>
          </a:p>
          <a:p>
            <a:r>
              <a:rPr lang="en-US" b="1" i="1"/>
              <a:t>Guilt</a:t>
            </a:r>
            <a:r>
              <a:rPr lang="en-US"/>
              <a:t>: the choice that I make hurts another.</a:t>
            </a:r>
          </a:p>
        </p:txBody>
      </p:sp>
    </p:spTree>
    <p:extLst>
      <p:ext uri="{BB962C8B-B14F-4D97-AF65-F5344CB8AC3E}">
        <p14:creationId xmlns:p14="http://schemas.microsoft.com/office/powerpoint/2010/main" val="2811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  <p:bldP spid="307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581400" y="2819400"/>
            <a:ext cx="198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prstClr val="white"/>
                </a:solidFill>
              </a:rPr>
              <a:t>HURT</a:t>
            </a: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3619500" y="1371600"/>
            <a:ext cx="190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prstClr val="white"/>
                </a:solidFill>
              </a:rPr>
              <a:t>FEAR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2971800" y="4495800"/>
            <a:ext cx="320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prstClr val="white"/>
                </a:solidFill>
              </a:rPr>
              <a:t>SADNESS</a:t>
            </a: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609600" y="2819400"/>
            <a:ext cx="2438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prstClr val="white"/>
                </a:solidFill>
              </a:rPr>
              <a:t>ANGER</a:t>
            </a:r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6172200" y="2819400"/>
            <a:ext cx="213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prstClr val="white"/>
                </a:solidFill>
              </a:rPr>
              <a:t>GUILT</a:t>
            </a:r>
          </a:p>
        </p:txBody>
      </p:sp>
    </p:spTree>
    <p:extLst>
      <p:ext uri="{BB962C8B-B14F-4D97-AF65-F5344CB8AC3E}">
        <p14:creationId xmlns:p14="http://schemas.microsoft.com/office/powerpoint/2010/main" val="15393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/>
      <p:bldP spid="308229" grpId="0"/>
      <p:bldP spid="308230" grpId="0"/>
      <p:bldP spid="308231" grpId="0"/>
      <p:bldP spid="3082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0" lang="en-US" sz="4000" kern="1200" spc="1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Three tasks for building emotional competence</a:t>
            </a:r>
            <a:endParaRPr lang="en-US" sz="4000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086620"/>
              </p:ext>
            </p:extLst>
          </p:nvPr>
        </p:nvGraphicFramePr>
        <p:xfrm>
          <a:off x="457200" y="16764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D1AD8-0D65-43E0-86D1-D275891D8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1064F-A103-4268-8472-0A3501581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2F1BC0-BA63-42D2-A8D2-61798E69D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D7D5C-856F-42B1-B840-F037984F2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FB3DEC-1420-4B5D-8195-18F631E7F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01814-55C1-4177-AA11-7BC20CAC3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83A01-5C10-400B-A538-F685874DA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AA533-1063-40F4-B9C3-78D38F43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30436-E16F-4D26-B559-CDDAB4C87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7D0222-69E8-4B57-913A-AA0A19A2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1C3E0-F24E-467C-9A14-C4AA32AF5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649D86-8F75-45BA-93D6-15C304EA4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circumstance in which we are stuck or torn</a:t>
            </a:r>
          </a:p>
          <a:p>
            <a:r>
              <a:rPr lang="en-US" dirty="0" smtClean="0"/>
              <a:t>…and which we are not able to resolve when it arises</a:t>
            </a:r>
          </a:p>
          <a:p>
            <a:r>
              <a:rPr lang="en-US" dirty="0" smtClean="0"/>
              <a:t>Results in a burdened part that carries an emotional charge</a:t>
            </a:r>
          </a:p>
          <a:p>
            <a:r>
              <a:rPr lang="en-US" dirty="0" smtClean="0"/>
              <a:t>…which gets “triggered” when events with a similar emotional frequency arise.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Do you want to know what you are feeling?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581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Which feeling do you most not want to feel?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079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Bothers Me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urged to “not let things bother us”</a:t>
            </a:r>
          </a:p>
          <a:p>
            <a:r>
              <a:rPr lang="en-US" dirty="0" smtClean="0"/>
              <a:t>We can’t address a problem until we become aware of it.</a:t>
            </a:r>
          </a:p>
          <a:p>
            <a:r>
              <a:rPr lang="en-US" dirty="0" smtClean="0"/>
              <a:t>This discipline is about becoming aware of problems we already know how to solve but don’t.</a:t>
            </a:r>
          </a:p>
          <a:p>
            <a:r>
              <a:rPr lang="en-US" dirty="0" smtClean="0"/>
              <a:t>The only true mistake is to not pay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Bothers Me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five minutes every day writing down what is bothering you or has bothered you in the last 24 hours.</a:t>
            </a:r>
          </a:p>
          <a:p>
            <a:r>
              <a:rPr lang="en-US" dirty="0" smtClean="0"/>
              <a:t>Not a journal or a diary but a list</a:t>
            </a:r>
          </a:p>
          <a:p>
            <a:r>
              <a:rPr lang="en-US" dirty="0" smtClean="0"/>
              <a:t>As a pattern emerges you may want to create a check list.  “Has </a:t>
            </a:r>
            <a:r>
              <a:rPr lang="en-US" i="1" dirty="0" smtClean="0"/>
              <a:t>this</a:t>
            </a:r>
            <a:r>
              <a:rPr lang="en-US" dirty="0" smtClean="0"/>
              <a:t> bothered me in the last day?”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Workout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a time you made a choice you regret.  </a:t>
            </a:r>
          </a:p>
          <a:p>
            <a:r>
              <a:rPr lang="en-US" dirty="0" smtClean="0"/>
              <a:t>What emotions were you having in the moments just before you made that choice?</a:t>
            </a:r>
          </a:p>
          <a:p>
            <a:r>
              <a:rPr lang="en-US" dirty="0" smtClean="0"/>
              <a:t>When you focus your attention now on the sensations and emotions you were having then, what happens?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Workout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aside at least five minutes every day to focus your attention on the sensations and emotions you least like having.</a:t>
            </a:r>
          </a:p>
          <a:p>
            <a:r>
              <a:rPr lang="en-US" dirty="0" smtClean="0"/>
              <a:t>Don’t replay events.  Don’t make plans.  Just feel your feelings.</a:t>
            </a:r>
          </a:p>
          <a:p>
            <a:r>
              <a:rPr lang="en-US" dirty="0" smtClean="0"/>
              <a:t>Be safe.  Don’t be with those who arouse these feelings or those who may be frightened by these feelings.</a:t>
            </a:r>
          </a:p>
          <a:p>
            <a:r>
              <a:rPr lang="en-US" dirty="0" smtClean="0"/>
              <a:t>Don’t rehearse violence.</a:t>
            </a:r>
          </a:p>
        </p:txBody>
      </p:sp>
    </p:spTree>
    <p:extLst>
      <p:ext uri="{BB962C8B-B14F-4D97-AF65-F5344CB8AC3E}">
        <p14:creationId xmlns:p14="http://schemas.microsoft.com/office/powerpoint/2010/main" val="165624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Experience - Feelings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powerfully immediate for you that no one else knows until you choose to act in a way that informs them?  Those are your interior experiences.</a:t>
            </a:r>
          </a:p>
          <a:p>
            <a:r>
              <a:rPr lang="en-US" dirty="0" smtClean="0"/>
              <a:t>Are they real?  Do they matter?  Are they of value to you?  Are they of value to others?</a:t>
            </a:r>
          </a:p>
          <a:p>
            <a:r>
              <a:rPr lang="en-US" dirty="0" smtClean="0"/>
              <a:t>Feelings are a source of both </a:t>
            </a:r>
            <a:r>
              <a:rPr lang="en-US" i="1" dirty="0" smtClean="0"/>
              <a:t>information</a:t>
            </a:r>
            <a:r>
              <a:rPr lang="en-US" dirty="0" smtClean="0"/>
              <a:t> and </a:t>
            </a:r>
            <a:r>
              <a:rPr lang="en-US" i="1" dirty="0" smtClean="0"/>
              <a:t>energy</a:t>
            </a:r>
            <a:r>
              <a:rPr lang="en-US" dirty="0" smtClean="0"/>
              <a:t>. They tell us what is going on and they give us the motivation to act.</a:t>
            </a:r>
          </a:p>
          <a:p>
            <a:r>
              <a:rPr lang="en-US" dirty="0" smtClean="0"/>
              <a:t>We don’t choose </a:t>
            </a:r>
            <a:r>
              <a:rPr lang="en-US" i="1" dirty="0" smtClean="0"/>
              <a:t>what</a:t>
            </a:r>
            <a:r>
              <a:rPr lang="en-US" dirty="0" smtClean="0"/>
              <a:t> we feel so much as </a:t>
            </a:r>
            <a:r>
              <a:rPr lang="en-US" i="1" dirty="0" smtClean="0"/>
              <a:t>whether</a:t>
            </a:r>
            <a:r>
              <a:rPr lang="en-US" dirty="0" smtClean="0"/>
              <a:t> we feel.  We can be </a:t>
            </a:r>
            <a:r>
              <a:rPr lang="en-US" i="1" dirty="0" smtClean="0"/>
              <a:t>aware</a:t>
            </a:r>
            <a:r>
              <a:rPr lang="en-US" dirty="0" smtClean="0"/>
              <a:t> or we can be </a:t>
            </a:r>
            <a:r>
              <a:rPr lang="en-US" i="1" dirty="0" smtClean="0"/>
              <a:t>numb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077200" cy="3581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Emotion and Affect</a:t>
            </a:r>
          </a:p>
          <a:p>
            <a:r>
              <a:rPr lang="en-US" sz="4800" dirty="0" smtClean="0"/>
              <a:t>Emotionality and Rationality</a:t>
            </a:r>
          </a:p>
          <a:p>
            <a:r>
              <a:rPr lang="en-US" sz="4800" dirty="0" smtClean="0"/>
              <a:t>Reactive and Responsive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110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en-US" sz="5400" kern="1200" spc="1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Aspects of awareness</a:t>
            </a:r>
            <a:endParaRPr lang="en-US" sz="54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590800"/>
          </a:xfrm>
        </p:spPr>
        <p:txBody>
          <a:bodyPr>
            <a:normAutofit/>
          </a:bodyPr>
          <a:lstStyle/>
          <a:p>
            <a:r>
              <a:rPr kumimoji="0" lang="en-US" sz="3600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Focus of attention: what I look at</a:t>
            </a:r>
          </a:p>
          <a:p>
            <a:r>
              <a:rPr kumimoji="0" lang="en-US" sz="3600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Locus of Identity: where I look from</a:t>
            </a:r>
          </a:p>
          <a:p>
            <a:r>
              <a:rPr kumimoji="0" lang="en-US" sz="3600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Lens or map: what I look through</a:t>
            </a:r>
          </a:p>
        </p:txBody>
      </p:sp>
      <p:pic>
        <p:nvPicPr>
          <p:cNvPr id="4" name="Picture 3" descr="t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99" y="4231105"/>
            <a:ext cx="2486025" cy="2093496"/>
          </a:xfrm>
          <a:prstGeom prst="rect">
            <a:avLst/>
          </a:prstGeom>
        </p:spPr>
      </p:pic>
      <p:pic>
        <p:nvPicPr>
          <p:cNvPr id="5" name="Picture 4" descr="e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114800"/>
            <a:ext cx="2217978" cy="2057400"/>
          </a:xfrm>
          <a:prstGeom prst="rect">
            <a:avLst/>
          </a:prstGeom>
        </p:spPr>
      </p:pic>
      <p:pic>
        <p:nvPicPr>
          <p:cNvPr id="6" name="Picture 5" descr="le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19600"/>
            <a:ext cx="487681" cy="1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en-US" sz="5400" kern="1200" spc="1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Perspectives</a:t>
            </a:r>
            <a:endParaRPr lang="en-US" sz="54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59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0" lang="en-US" sz="3600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When I focus my attention on a given object from a specific locus and look through a particular</a:t>
            </a:r>
            <a:r>
              <a:rPr kumimoji="0" lang="en-US" sz="3600" kern="1200" spc="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l</a:t>
            </a:r>
            <a:r>
              <a:rPr kumimoji="0" lang="en-US" sz="3600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ens or with a particular map I am adopting a perspective.</a:t>
            </a:r>
          </a:p>
        </p:txBody>
      </p:sp>
      <p:pic>
        <p:nvPicPr>
          <p:cNvPr id="4" name="Picture 3" descr="t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99" y="4231105"/>
            <a:ext cx="2486025" cy="2093496"/>
          </a:xfrm>
          <a:prstGeom prst="rect">
            <a:avLst/>
          </a:prstGeom>
        </p:spPr>
      </p:pic>
      <p:pic>
        <p:nvPicPr>
          <p:cNvPr id="5" name="Picture 4" descr="ey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114800"/>
            <a:ext cx="2217978" cy="2057400"/>
          </a:xfrm>
          <a:prstGeom prst="rect">
            <a:avLst/>
          </a:prstGeom>
        </p:spPr>
      </p:pic>
      <p:pic>
        <p:nvPicPr>
          <p:cNvPr id="6" name="Picture 5" descr="le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19600"/>
            <a:ext cx="487681" cy="18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we try not to feel our feelings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don’t want to feel bad</a:t>
            </a:r>
          </a:p>
          <a:p>
            <a:pPr>
              <a:lnSpc>
                <a:spcPct val="90000"/>
              </a:lnSpc>
            </a:pPr>
            <a:r>
              <a:rPr lang="en-US" dirty="0"/>
              <a:t>We think there is a choice to feel good or to feel bad.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The choice is in how we will act and what we will pay attention to.  Choosing not to pay attention to “bad” feelings: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Doesn’t make them go away.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Doesn’t mean </a:t>
            </a:r>
            <a:r>
              <a:rPr lang="en-US" dirty="0" smtClean="0"/>
              <a:t>we </a:t>
            </a:r>
            <a:r>
              <a:rPr lang="en-US" dirty="0"/>
              <a:t>are not affected by them.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Doesn’t mean </a:t>
            </a:r>
            <a:r>
              <a:rPr lang="en-US" dirty="0" smtClean="0"/>
              <a:t>they </a:t>
            </a:r>
            <a:r>
              <a:rPr lang="en-US" dirty="0"/>
              <a:t>don’t affect our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basic types of feelings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4203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3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8E5FF-774D-4022-A2EB-8414206F3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DD8E5FF-774D-4022-A2EB-8414206F3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19391-FF46-4689-8950-265C8D6D3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A019391-FF46-4689-8950-265C8D6D3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78E1FC-2C0B-4479-B7B3-3F2D3B69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778E1FC-2C0B-4479-B7B3-3F2D3B695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B5BB1-B9BC-4623-835F-E9CE9D79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F9B5BB1-B9BC-4623-835F-E9CE9D79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B3544D-65C3-469D-94E7-011EC7AD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7B3544D-65C3-469D-94E7-011EC7ADC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CBDAA-D67F-4DC7-97CE-75202EF7E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6ECBDAA-D67F-4DC7-97CE-75202EF7E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A59BE-DEA0-47EE-AE86-894948A4F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79A59BE-DEA0-47EE-AE86-894948A4F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7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en-US" sz="4800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Domains of Consciousness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352800" cy="3962400"/>
          </a:xfrm>
        </p:spPr>
        <p:txBody>
          <a:bodyPr>
            <a:normAutofit/>
          </a:bodyPr>
          <a:lstStyle/>
          <a:p>
            <a:r>
              <a:rPr kumimoji="0" lang="en-US" sz="3600" b="1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Sensations</a:t>
            </a:r>
          </a:p>
          <a:p>
            <a:r>
              <a:rPr kumimoji="0" lang="en-US" sz="3600" b="1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Emotions</a:t>
            </a:r>
          </a:p>
          <a:p>
            <a:endParaRPr kumimoji="0" lang="en-US" sz="3600" b="1" kern="1200" spc="100" baseline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kumimoji="0" lang="en-US" sz="3600" b="1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Thoughts</a:t>
            </a:r>
          </a:p>
          <a:p>
            <a:r>
              <a:rPr kumimoji="0" lang="en-US" sz="3600" b="1" kern="1200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Wishes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2362200"/>
            <a:ext cx="4898136" cy="2819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Intuition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Imagination</a:t>
            </a:r>
            <a:endParaRPr lang="en-US" sz="3600" dirty="0"/>
          </a:p>
        </p:txBody>
      </p:sp>
      <p:sp>
        <p:nvSpPr>
          <p:cNvPr id="5" name="Right Brace 4"/>
          <p:cNvSpPr/>
          <p:nvPr/>
        </p:nvSpPr>
        <p:spPr>
          <a:xfrm>
            <a:off x="3591128" y="2362200"/>
            <a:ext cx="155448" cy="914400"/>
          </a:xfrm>
          <a:prstGeom prst="rightBrace">
            <a:avLst/>
          </a:prstGeom>
          <a:solidFill>
            <a:schemeClr val="accent2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579876" y="4191000"/>
            <a:ext cx="155448" cy="914400"/>
          </a:xfrm>
          <a:prstGeom prst="rightBrace">
            <a:avLst/>
          </a:prstGeom>
          <a:solidFill>
            <a:schemeClr val="accent2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ook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Booklet</Template>
  <TotalTime>223</TotalTime>
  <Words>928</Words>
  <Application>Microsoft Office PowerPoint</Application>
  <PresentationFormat>On-screen Show (4:3)</PresentationFormat>
  <Paragraphs>119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Booklet</vt:lpstr>
      <vt:lpstr>Feeling with Intention</vt:lpstr>
      <vt:lpstr>Interior Experience - Feelings</vt:lpstr>
      <vt:lpstr>Distinctions</vt:lpstr>
      <vt:lpstr>Aspects of awareness</vt:lpstr>
      <vt:lpstr>Perspectives</vt:lpstr>
      <vt:lpstr>Why we try not to feel our feelings</vt:lpstr>
      <vt:lpstr>Four basic types of feelings</vt:lpstr>
      <vt:lpstr>PowerPoint Presentation</vt:lpstr>
      <vt:lpstr>Domains of Consciousness</vt:lpstr>
      <vt:lpstr>The Five “Bad” Feelings</vt:lpstr>
      <vt:lpstr>PowerPoint Presentation</vt:lpstr>
      <vt:lpstr>Three tasks for building emotional competence</vt:lpstr>
      <vt:lpstr>Trauma</vt:lpstr>
      <vt:lpstr>PowerPoint Presentation</vt:lpstr>
      <vt:lpstr>Bothers Me Log</vt:lpstr>
      <vt:lpstr>Bothers Me Log</vt:lpstr>
      <vt:lpstr>Anger Workout</vt:lpstr>
      <vt:lpstr>Anger Workout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Good is God?</dc:title>
  <dc:creator>Desktop</dc:creator>
  <cp:lastModifiedBy>Desktop</cp:lastModifiedBy>
  <cp:revision>16</cp:revision>
  <cp:lastPrinted>2017-10-16T02:27:00Z</cp:lastPrinted>
  <dcterms:created xsi:type="dcterms:W3CDTF">2017-08-20T20:43:00Z</dcterms:created>
  <dcterms:modified xsi:type="dcterms:W3CDTF">2017-10-16T02:41:13Z</dcterms:modified>
</cp:coreProperties>
</file>